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27" r:id="rId2"/>
    <p:sldId id="430" r:id="rId3"/>
    <p:sldId id="432" r:id="rId4"/>
    <p:sldId id="434" r:id="rId5"/>
    <p:sldId id="433" r:id="rId6"/>
    <p:sldId id="435" r:id="rId7"/>
    <p:sldId id="439" r:id="rId8"/>
    <p:sldId id="43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1127" y="95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958737" y="3962400"/>
            <a:ext cx="12656582" cy="246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13: MỘT SỐ BỘ PHẬN CỦA THỰC VẬT (TIẾT 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85" y="569254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56719" y="3200400"/>
            <a:ext cx="92202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TIA CHỚP</a:t>
            </a:r>
          </a:p>
        </p:txBody>
      </p: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89919" y="627250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bộ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phận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712580" y="2519755"/>
              <a:ext cx="722029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746919" y="2514600"/>
            <a:ext cx="1493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22-23,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108" y="3731463"/>
            <a:ext cx="74188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Các bộ phận của hoa: nhụy hoa, nhị hoa, cánh hoa, đài hoa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Các bộ phận của quả: Vỏ, thịt quả, hạt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923" y="3605213"/>
            <a:ext cx="8762796" cy="553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80319" y="521070"/>
            <a:ext cx="14325600" cy="677108"/>
            <a:chOff x="1508918" y="1888664"/>
            <a:chExt cx="1276280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276280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đặc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sắc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kích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thước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,…).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1191961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873728" y="2612291"/>
            <a:ext cx="14325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07506" y="1733603"/>
            <a:ext cx="14325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09027"/>
            <a:ext cx="4785518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19" y="3743325"/>
            <a:ext cx="4755624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026" y="3762375"/>
            <a:ext cx="5186612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1275"/>
            <a:ext cx="4785519" cy="275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494" y="6391275"/>
            <a:ext cx="47556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026" y="6391274"/>
            <a:ext cx="5186612" cy="273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988922" y="402370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3" y="2519755"/>
              <a:ext cx="6553615" cy="46017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4861719" y="25146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AI NHANH  AI ĐÚNG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922915"/>
              </p:ext>
            </p:extLst>
          </p:nvPr>
        </p:nvGraphicFramePr>
        <p:xfrm>
          <a:off x="154453" y="4267200"/>
          <a:ext cx="7983866" cy="480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9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các loài hoa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các loại quả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nl-NL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nl-NL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nl-NL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nl-NL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132747" y="3179324"/>
            <a:ext cx="15854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5147" y="5334000"/>
            <a:ext cx="4043172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5147" y="8382000"/>
            <a:ext cx="4043172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54300" y="7620000"/>
            <a:ext cx="4043172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54300" y="6858000"/>
            <a:ext cx="4043172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54300" y="6096000"/>
            <a:ext cx="4043172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578624" y="5334000"/>
            <a:ext cx="3483495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556919" y="6096000"/>
            <a:ext cx="3483495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578624" y="6858000"/>
            <a:ext cx="3483495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567770" y="7609490"/>
            <a:ext cx="3483495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567771" y="8424041"/>
            <a:ext cx="3483495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409" y="4343400"/>
            <a:ext cx="8033229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6" grpId="0" animBg="1"/>
      <p:bldP spid="23" grpId="0" animBg="1"/>
      <p:bldP spid="24" grpId="0" animBg="1"/>
      <p:bldP spid="25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32719" y="990600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nơi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6162278" cy="46017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615633" y="3028082"/>
            <a:ext cx="150677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418484"/>
              </p:ext>
            </p:extLst>
          </p:nvPr>
        </p:nvGraphicFramePr>
        <p:xfrm>
          <a:off x="615634" y="5051478"/>
          <a:ext cx="13706080" cy="36679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2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2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5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5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5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51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3048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cây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4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25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endParaRPr lang="en-US" sz="4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endParaRPr lang="en-US" sz="4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endParaRPr lang="en-US" sz="4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endParaRPr lang="en-US" sz="4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4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04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Cây</a:t>
                      </a:r>
                      <a:r>
                        <a:rPr lang="nl-NL" sz="3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cau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 chùm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nl-NL" sz="3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đứng</a:t>
                      </a:r>
                      <a:r>
                        <a:rPr lang="nl-NL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nl-NL" sz="3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màu xanh, dài</a:t>
                      </a:r>
                      <a:r>
                        <a:rPr lang="nl-NL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 màu</a:t>
                      </a:r>
                      <a:r>
                        <a:rPr lang="nl-NL" sz="3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vàng nhạt</a:t>
                      </a:r>
                      <a:r>
                        <a:rPr lang="nl-NL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 màu</a:t>
                      </a:r>
                      <a:r>
                        <a:rPr lang="nl-NL" sz="3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xanh</a:t>
                      </a:r>
                      <a:r>
                        <a:rPr lang="nl-NL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3285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457200"/>
            <a:ext cx="15910719" cy="845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3639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9689</TotalTime>
  <Words>317</Words>
  <Application>Microsoft Office PowerPoint</Application>
  <PresentationFormat>Custom</PresentationFormat>
  <Paragraphs>54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ACER</cp:lastModifiedBy>
  <cp:revision>1096</cp:revision>
  <dcterms:created xsi:type="dcterms:W3CDTF">2008-09-09T22:52:10Z</dcterms:created>
  <dcterms:modified xsi:type="dcterms:W3CDTF">2024-05-22T01:14:56Z</dcterms:modified>
</cp:coreProperties>
</file>